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omorrow Bold" charset="1" panose="00000000000000000000"/>
      <p:regular r:id="rId22"/>
    </p:embeddedFont>
    <p:embeddedFont>
      <p:font typeface="Proxima Nova Bold" charset="1" panose="02000506030000020004"/>
      <p:regular r:id="rId23"/>
    </p:embeddedFont>
    <p:embeddedFont>
      <p:font typeface="Droid Arabic Naskh Bold" charset="1" panose="020B0806030804020204"/>
      <p:regular r:id="rId24"/>
    </p:embeddedFont>
    <p:embeddedFont>
      <p:font typeface="Proxima Nova" charset="1" panose="0200050603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816769" y="1992671"/>
            <a:ext cx="5402485" cy="5402485"/>
          </a:xfrm>
          <a:custGeom>
            <a:avLst/>
            <a:gdLst/>
            <a:ahLst/>
            <a:cxnLst/>
            <a:rect r="r" b="b" t="t" l="l"/>
            <a:pathLst>
              <a:path h="5402485" w="5402485">
                <a:moveTo>
                  <a:pt x="0" y="0"/>
                </a:moveTo>
                <a:lnTo>
                  <a:pt x="5402485" y="0"/>
                </a:lnTo>
                <a:lnTo>
                  <a:pt x="5402485" y="5402485"/>
                </a:lnTo>
                <a:lnTo>
                  <a:pt x="0" y="540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7724079" y="2470943"/>
            <a:ext cx="9210056" cy="160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52"/>
              </a:lnSpc>
            </a:pPr>
            <a:r>
              <a:rPr lang="en-US" sz="1111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SubsTracker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893331" y="4239387"/>
            <a:ext cx="4307753" cy="56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847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Presented by :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893331" y="4841574"/>
            <a:ext cx="9365969" cy="214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</a:pPr>
            <a:r>
              <a:rPr lang="en-US" sz="5035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Hassan Al Hussaini</a:t>
            </a:r>
          </a:p>
          <a:p>
            <a:pPr algn="l">
              <a:lnSpc>
                <a:spcPts val="5640"/>
              </a:lnSpc>
            </a:pPr>
            <a:r>
              <a:rPr lang="en-US" sz="5035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Mshari alshamri</a:t>
            </a:r>
          </a:p>
          <a:p>
            <a:pPr algn="l">
              <a:lnSpc>
                <a:spcPts val="5640"/>
              </a:lnSpc>
            </a:pPr>
            <a:r>
              <a:rPr lang="en-US" sz="5035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Mohammed alherz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16493" y="9514680"/>
            <a:ext cx="6555244" cy="57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3"/>
              </a:lnSpc>
            </a:pPr>
            <a:r>
              <a:rPr lang="en-US" sz="2381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81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PlatForm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6734457" y="2930298"/>
            <a:ext cx="10047278" cy="592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448" indent="-301724" lvl="1">
              <a:lnSpc>
                <a:spcPts val="3940"/>
              </a:lnSpc>
              <a:buFont typeface="Arial"/>
              <a:buChar char="•"/>
            </a:pP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Central</a:t>
            </a: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ized dashboard for all subscriptions.</a:t>
            </a:r>
          </a:p>
          <a:p>
            <a:pPr algn="l">
              <a:lnSpc>
                <a:spcPts val="3940"/>
              </a:lnSpc>
            </a:pPr>
          </a:p>
          <a:p>
            <a:pPr algn="l" marL="603448" indent="-301724" lvl="1">
              <a:lnSpc>
                <a:spcPts val="3940"/>
              </a:lnSpc>
              <a:buFont typeface="Arial"/>
              <a:buChar char="•"/>
            </a:pP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Email alerts before renewal (7 days / 2 days).</a:t>
            </a:r>
          </a:p>
          <a:p>
            <a:pPr algn="l">
              <a:lnSpc>
                <a:spcPts val="3940"/>
              </a:lnSpc>
            </a:pPr>
          </a:p>
          <a:p>
            <a:pPr algn="l" marL="603448" indent="-301724" lvl="1">
              <a:lnSpc>
                <a:spcPts val="3940"/>
              </a:lnSpc>
              <a:buFont typeface="Arial"/>
              <a:buChar char="•"/>
            </a:pP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Automatic spending analysis (total, average, ratio to salary).</a:t>
            </a:r>
          </a:p>
          <a:p>
            <a:pPr algn="l">
              <a:lnSpc>
                <a:spcPts val="3940"/>
              </a:lnSpc>
            </a:pPr>
          </a:p>
          <a:p>
            <a:pPr algn="l" marL="603448" indent="-301724" lvl="1">
              <a:lnSpc>
                <a:spcPts val="3940"/>
              </a:lnSpc>
              <a:buFont typeface="Arial"/>
              <a:buChar char="•"/>
            </a:pP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AI-based recommendations to reduce expenses.</a:t>
            </a:r>
          </a:p>
          <a:p>
            <a:pPr algn="l">
              <a:lnSpc>
                <a:spcPts val="3940"/>
              </a:lnSpc>
            </a:pPr>
          </a:p>
          <a:p>
            <a:pPr algn="l" marL="603448" indent="-301724" lvl="1">
              <a:lnSpc>
                <a:spcPts val="3940"/>
              </a:lnSpc>
              <a:buFont typeface="Arial"/>
              <a:buChar char="•"/>
            </a:pP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suggestions for cheaper alternatives.</a:t>
            </a:r>
          </a:p>
          <a:p>
            <a:pPr algn="l">
              <a:lnSpc>
                <a:spcPts val="3940"/>
              </a:lnSpc>
            </a:pPr>
          </a:p>
          <a:p>
            <a:pPr algn="l" marL="603448" indent="-301724" lvl="1">
              <a:lnSpc>
                <a:spcPts val="3940"/>
              </a:lnSpc>
              <a:buFont typeface="Arial"/>
              <a:buChar char="•"/>
            </a:pPr>
            <a:r>
              <a:rPr lang="en-US" b="true" sz="2795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Professional PDF invoices sent to users.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1554934" y="2831548"/>
            <a:ext cx="2742450" cy="2934528"/>
          </a:xfrm>
          <a:custGeom>
            <a:avLst/>
            <a:gdLst/>
            <a:ahLst/>
            <a:cxnLst/>
            <a:rect r="r" b="b" t="t" l="l"/>
            <a:pathLst>
              <a:path h="2934528" w="2742450">
                <a:moveTo>
                  <a:pt x="0" y="0"/>
                </a:moveTo>
                <a:lnTo>
                  <a:pt x="2742450" y="0"/>
                </a:lnTo>
                <a:lnTo>
                  <a:pt x="2742450" y="2934529"/>
                </a:lnTo>
                <a:lnTo>
                  <a:pt x="0" y="293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774033" y="5940335"/>
            <a:ext cx="2304251" cy="2916169"/>
          </a:xfrm>
          <a:custGeom>
            <a:avLst/>
            <a:gdLst/>
            <a:ahLst/>
            <a:cxnLst/>
            <a:rect r="r" b="b" t="t" l="l"/>
            <a:pathLst>
              <a:path h="2916169" w="2304251">
                <a:moveTo>
                  <a:pt x="0" y="0"/>
                </a:moveTo>
                <a:lnTo>
                  <a:pt x="2304252" y="0"/>
                </a:lnTo>
                <a:lnTo>
                  <a:pt x="2304252" y="2916169"/>
                </a:lnTo>
                <a:lnTo>
                  <a:pt x="0" y="291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5991562" y="744371"/>
            <a:ext cx="7744770" cy="60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Solution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6157" y="9527238"/>
            <a:ext cx="6425579" cy="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26735" y="3975554"/>
            <a:ext cx="9047820" cy="116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808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Effectiveness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021380" y="3766794"/>
            <a:ext cx="9635447" cy="379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8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Core Benefits: </a:t>
            </a:r>
          </a:p>
          <a:p>
            <a:pPr algn="just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Financ</a:t>
            </a: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ial Control: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Prevent subscription waste and optimize spending patterns</a:t>
            </a:r>
          </a:p>
          <a:p>
            <a:pPr algn="just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Smart Notifications: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Never miss renewal dates with 7-day and 2-day alerts</a:t>
            </a:r>
          </a:p>
          <a:p>
            <a:pPr algn="just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Deep Analytics: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Category-based insights and personalized recommendations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6035702" y="451688"/>
            <a:ext cx="7744770" cy="60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Effectiveness &amp; Impact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1542652" y="3545921"/>
            <a:ext cx="4962862" cy="3058927"/>
          </a:xfrm>
          <a:custGeom>
            <a:avLst/>
            <a:gdLst/>
            <a:ahLst/>
            <a:cxnLst/>
            <a:rect r="r" b="b" t="t" l="l"/>
            <a:pathLst>
              <a:path h="3058927" w="4962862">
                <a:moveTo>
                  <a:pt x="0" y="0"/>
                </a:moveTo>
                <a:lnTo>
                  <a:pt x="4962862" y="0"/>
                </a:lnTo>
                <a:lnTo>
                  <a:pt x="4962862" y="3058928"/>
                </a:lnTo>
                <a:lnTo>
                  <a:pt x="0" y="3058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431507" y="5368723"/>
            <a:ext cx="3185151" cy="3434967"/>
          </a:xfrm>
          <a:custGeom>
            <a:avLst/>
            <a:gdLst/>
            <a:ahLst/>
            <a:cxnLst/>
            <a:rect r="r" b="b" t="t" l="l"/>
            <a:pathLst>
              <a:path h="3434967" w="3185151">
                <a:moveTo>
                  <a:pt x="0" y="0"/>
                </a:moveTo>
                <a:lnTo>
                  <a:pt x="3185151" y="0"/>
                </a:lnTo>
                <a:lnTo>
                  <a:pt x="3185151" y="3434967"/>
                </a:lnTo>
                <a:lnTo>
                  <a:pt x="0" y="343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021380" y="3766794"/>
            <a:ext cx="9723816" cy="379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8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AI-Powered Premium Features: </a:t>
            </a:r>
          </a:p>
          <a:p>
            <a:pPr algn="just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A</a:t>
            </a: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nalys</a:t>
            </a: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is Subscription: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Advanced machine learning insights for power users</a:t>
            </a:r>
          </a:p>
          <a:p>
            <a:pPr algn="just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Intelligen</a:t>
            </a: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 Alternative Recommendations: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AI suggests cheaper alternatives to current subscriptions</a:t>
            </a:r>
          </a:p>
          <a:p>
            <a:pPr algn="just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</a:t>
            </a: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edictive Spending Patterns: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AI forecasts future subscription trends and usage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6035702" y="451688"/>
            <a:ext cx="7744770" cy="60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Effectiveness &amp; Impact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1542652" y="3545921"/>
            <a:ext cx="4962862" cy="3058927"/>
          </a:xfrm>
          <a:custGeom>
            <a:avLst/>
            <a:gdLst/>
            <a:ahLst/>
            <a:cxnLst/>
            <a:rect r="r" b="b" t="t" l="l"/>
            <a:pathLst>
              <a:path h="3058927" w="4962862">
                <a:moveTo>
                  <a:pt x="0" y="0"/>
                </a:moveTo>
                <a:lnTo>
                  <a:pt x="4962862" y="0"/>
                </a:lnTo>
                <a:lnTo>
                  <a:pt x="4962862" y="3058928"/>
                </a:lnTo>
                <a:lnTo>
                  <a:pt x="0" y="3058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2431507" y="5368723"/>
            <a:ext cx="3185151" cy="3434967"/>
          </a:xfrm>
          <a:custGeom>
            <a:avLst/>
            <a:gdLst/>
            <a:ahLst/>
            <a:cxnLst/>
            <a:rect r="r" b="b" t="t" l="l"/>
            <a:pathLst>
              <a:path h="3434967" w="3185151">
                <a:moveTo>
                  <a:pt x="0" y="0"/>
                </a:moveTo>
                <a:lnTo>
                  <a:pt x="3185151" y="0"/>
                </a:lnTo>
                <a:lnTo>
                  <a:pt x="3185151" y="3434967"/>
                </a:lnTo>
                <a:lnTo>
                  <a:pt x="0" y="343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6157" y="9527238"/>
            <a:ext cx="6425579" cy="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26735" y="3975554"/>
            <a:ext cx="9047820" cy="116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808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2105748" y="4087077"/>
            <a:ext cx="5987143" cy="4114800"/>
          </a:xfrm>
          <a:custGeom>
            <a:avLst/>
            <a:gdLst/>
            <a:ahLst/>
            <a:cxnLst/>
            <a:rect r="r" b="b" t="t" l="l"/>
            <a:pathLst>
              <a:path h="4114800" w="5987143">
                <a:moveTo>
                  <a:pt x="0" y="0"/>
                </a:moveTo>
                <a:lnTo>
                  <a:pt x="5987142" y="0"/>
                </a:lnTo>
                <a:lnTo>
                  <a:pt x="59871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5904027" y="820914"/>
            <a:ext cx="7744770" cy="60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Conclusion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03943" y="3363273"/>
            <a:ext cx="9635447" cy="570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Take Control: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Never lose track of subscriptions or face surprise charges again</a:t>
            </a:r>
          </a:p>
          <a:p>
            <a:pPr algn="l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Save Money: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Identify unused services and find cheaper alternatives</a:t>
            </a:r>
          </a:p>
          <a:p>
            <a:pPr algn="l" marL="578712" indent="-289356" lvl="1">
              <a:lnSpc>
                <a:spcPts val="3779"/>
              </a:lnSpc>
              <a:buFont typeface="Arial"/>
              <a:buChar char="•"/>
            </a:pPr>
            <a:r>
              <a:rPr lang="en-US" b="true" sz="268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Stay Informed: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Get timely alerts before renewals and payments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just">
              <a:lnSpc>
                <a:spcPts val="3779"/>
              </a:lnSpc>
            </a:pPr>
            <a:r>
              <a:rPr lang="en-US" sz="2680" b="true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SubsTracker </a:t>
            </a: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transforms subscription management from chaotic to controlled, helping users optimize their digital spending and achieve better financial wellness.</a:t>
            </a:r>
          </a:p>
          <a:p>
            <a:pPr algn="just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6157" y="9527238"/>
            <a:ext cx="6425579" cy="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26735" y="3975554"/>
            <a:ext cx="9047820" cy="116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808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Testing...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701" y="68352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5029923" y="-857514"/>
            <a:ext cx="6739661" cy="10115814"/>
          </a:xfrm>
          <a:custGeom>
            <a:avLst/>
            <a:gdLst/>
            <a:ahLst/>
            <a:cxnLst/>
            <a:rect r="r" b="b" t="t" l="l"/>
            <a:pathLst>
              <a:path h="10115814" w="6739661">
                <a:moveTo>
                  <a:pt x="0" y="0"/>
                </a:moveTo>
                <a:lnTo>
                  <a:pt x="6739661" y="0"/>
                </a:lnTo>
                <a:lnTo>
                  <a:pt x="6739661" y="10115814"/>
                </a:lnTo>
                <a:lnTo>
                  <a:pt x="0" y="10115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1746157" y="9527238"/>
            <a:ext cx="6425579" cy="56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  <a:p>
            <a:pPr algn="l">
              <a:lnSpc>
                <a:spcPts val="21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6157" y="9527238"/>
            <a:ext cx="6425579" cy="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26735" y="3975554"/>
            <a:ext cx="9047820" cy="116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sz="8080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Introduction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5826019" y="2253907"/>
            <a:ext cx="10679387" cy="7350849"/>
          </a:xfrm>
          <a:custGeom>
            <a:avLst/>
            <a:gdLst/>
            <a:ahLst/>
            <a:cxnLst/>
            <a:rect r="r" b="b" t="t" l="l"/>
            <a:pathLst>
              <a:path h="7350849" w="10679387">
                <a:moveTo>
                  <a:pt x="0" y="0"/>
                </a:moveTo>
                <a:lnTo>
                  <a:pt x="10679387" y="0"/>
                </a:lnTo>
                <a:lnTo>
                  <a:pt x="10679387" y="7350849"/>
                </a:lnTo>
                <a:lnTo>
                  <a:pt x="0" y="735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12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6101285" y="744361"/>
            <a:ext cx="7744770" cy="60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Introduction &amp; Features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396769" y="3650604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7" id="57"/>
          <p:cNvSpPr/>
          <p:nvPr/>
        </p:nvSpPr>
        <p:spPr>
          <a:xfrm>
            <a:off x="2070318" y="6603502"/>
            <a:ext cx="5314351" cy="15972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79348" y="1758330"/>
            <a:ext cx="4587821" cy="4587821"/>
          </a:xfrm>
          <a:custGeom>
            <a:avLst/>
            <a:gdLst/>
            <a:ahLst/>
            <a:cxnLst/>
            <a:rect r="r" b="b" t="t" l="l"/>
            <a:pathLst>
              <a:path h="4587821" w="4587821">
                <a:moveTo>
                  <a:pt x="0" y="0"/>
                </a:moveTo>
                <a:lnTo>
                  <a:pt x="4587822" y="0"/>
                </a:lnTo>
                <a:lnTo>
                  <a:pt x="4587822" y="4587821"/>
                </a:lnTo>
                <a:lnTo>
                  <a:pt x="0" y="4587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404308" y="5756104"/>
            <a:ext cx="4962862" cy="3058927"/>
          </a:xfrm>
          <a:custGeom>
            <a:avLst/>
            <a:gdLst/>
            <a:ahLst/>
            <a:cxnLst/>
            <a:rect r="r" b="b" t="t" l="l"/>
            <a:pathLst>
              <a:path h="3058927" w="4962862">
                <a:moveTo>
                  <a:pt x="0" y="0"/>
                </a:moveTo>
                <a:lnTo>
                  <a:pt x="4962862" y="0"/>
                </a:lnTo>
                <a:lnTo>
                  <a:pt x="4962862" y="3058927"/>
                </a:lnTo>
                <a:lnTo>
                  <a:pt x="0" y="3058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9" id="59"/>
          <p:cNvSpPr/>
          <p:nvPr/>
        </p:nvSpPr>
        <p:spPr>
          <a:xfrm>
            <a:off x="5269159" y="7285567"/>
            <a:ext cx="4704511" cy="10942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0" id="60"/>
          <p:cNvSpPr/>
          <p:nvPr/>
        </p:nvSpPr>
        <p:spPr>
          <a:xfrm flipH="false" flipV="false" rot="0">
            <a:off x="6192392" y="2178308"/>
            <a:ext cx="10313122" cy="8108692"/>
          </a:xfrm>
          <a:custGeom>
            <a:avLst/>
            <a:gdLst/>
            <a:ahLst/>
            <a:cxnLst/>
            <a:rect r="r" b="b" t="t" l="l"/>
            <a:pathLst>
              <a:path h="8108692" w="10313122">
                <a:moveTo>
                  <a:pt x="0" y="0"/>
                </a:moveTo>
                <a:lnTo>
                  <a:pt x="10313122" y="0"/>
                </a:lnTo>
                <a:lnTo>
                  <a:pt x="10313122" y="8108692"/>
                </a:lnTo>
                <a:lnTo>
                  <a:pt x="0" y="8108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6035702" y="820895"/>
            <a:ext cx="7744770" cy="60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Flow Of the System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6157" y="9527238"/>
            <a:ext cx="6425579" cy="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26735" y="3975554"/>
            <a:ext cx="9047820" cy="116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808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2311275" y="2253907"/>
            <a:ext cx="4482248" cy="5392178"/>
          </a:xfrm>
          <a:custGeom>
            <a:avLst/>
            <a:gdLst/>
            <a:ahLst/>
            <a:cxnLst/>
            <a:rect r="r" b="b" t="t" l="l"/>
            <a:pathLst>
              <a:path h="5392178" w="4482248">
                <a:moveTo>
                  <a:pt x="0" y="0"/>
                </a:moveTo>
                <a:lnTo>
                  <a:pt x="4482248" y="0"/>
                </a:lnTo>
                <a:lnTo>
                  <a:pt x="4482248" y="5392178"/>
                </a:lnTo>
                <a:lnTo>
                  <a:pt x="0" y="5392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028700" y="3672559"/>
            <a:ext cx="10011009" cy="444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1268" indent="-300634" lvl="1">
              <a:lnSpc>
                <a:spcPts val="3926"/>
              </a:lnSpc>
              <a:buFont typeface="Arial"/>
              <a:buChar char="•"/>
            </a:pPr>
            <a:r>
              <a:rPr lang="en-US" b="true" sz="278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</a:t>
            </a:r>
            <a:r>
              <a:rPr lang="en-US" b="true" sz="278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sers subscribe to many services </a:t>
            </a:r>
          </a:p>
          <a:p>
            <a:pPr algn="l">
              <a:lnSpc>
                <a:spcPts val="3926"/>
              </a:lnSpc>
            </a:pPr>
          </a:p>
          <a:p>
            <a:pPr algn="l" marL="601268" indent="-300634" lvl="1">
              <a:lnSpc>
                <a:spcPts val="3926"/>
              </a:lnSpc>
              <a:buFont typeface="Arial"/>
              <a:buChar char="•"/>
            </a:pPr>
            <a:r>
              <a:rPr lang="en-US" b="true" sz="278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Forget renewal dates → sudden service interruption.</a:t>
            </a:r>
          </a:p>
          <a:p>
            <a:pPr algn="l">
              <a:lnSpc>
                <a:spcPts val="3926"/>
              </a:lnSpc>
            </a:pPr>
          </a:p>
          <a:p>
            <a:pPr algn="l" marL="601268" indent="-300634" lvl="1">
              <a:lnSpc>
                <a:spcPts val="3926"/>
              </a:lnSpc>
              <a:buFont typeface="Arial"/>
              <a:buChar char="•"/>
            </a:pPr>
            <a:r>
              <a:rPr lang="en-US" b="true" sz="278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Keep paying for unused subscriptions.</a:t>
            </a:r>
          </a:p>
          <a:p>
            <a:pPr algn="l">
              <a:lnSpc>
                <a:spcPts val="3926"/>
              </a:lnSpc>
            </a:pPr>
          </a:p>
          <a:p>
            <a:pPr algn="l" marL="601268" indent="-300634" lvl="1">
              <a:lnSpc>
                <a:spcPts val="3926"/>
              </a:lnSpc>
              <a:buFont typeface="Arial"/>
              <a:buChar char="•"/>
            </a:pPr>
            <a:r>
              <a:rPr lang="en-US" b="true" sz="278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 clear overview of monthly spending.</a:t>
            </a:r>
          </a:p>
          <a:p>
            <a:pPr algn="l">
              <a:lnSpc>
                <a:spcPts val="3926"/>
              </a:lnSpc>
            </a:pPr>
          </a:p>
          <a:p>
            <a:pPr algn="l" marL="601268" indent="-300634" lvl="1">
              <a:lnSpc>
                <a:spcPts val="3926"/>
              </a:lnSpc>
              <a:buFont typeface="Arial"/>
              <a:buChar char="•"/>
            </a:pPr>
            <a:r>
              <a:rPr lang="en-US" b="true" sz="2784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Hard to compare alternatives and choose cheaper options.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035702" y="451688"/>
            <a:ext cx="7744770" cy="60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5441" y="1707214"/>
            <a:ext cx="13542559" cy="546693"/>
            <a:chOff x="0" y="0"/>
            <a:chExt cx="3566765" cy="143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66764" cy="143985"/>
            </a:xfrm>
            <a:custGeom>
              <a:avLst/>
              <a:gdLst/>
              <a:ahLst/>
              <a:cxnLst/>
              <a:rect r="r" b="b" t="t" l="l"/>
              <a:pathLst>
                <a:path h="143985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14228">
            <a:off x="4278075" y="1183473"/>
            <a:ext cx="1888611" cy="1864574"/>
          </a:xfrm>
          <a:custGeom>
            <a:avLst/>
            <a:gdLst/>
            <a:ahLst/>
            <a:cxnLst/>
            <a:rect r="r" b="b" t="t" l="l"/>
            <a:pathLst>
              <a:path h="1864574" w="1888611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-128588"/>
            <a:ext cx="18234675" cy="2012445"/>
            <a:chOff x="0" y="0"/>
            <a:chExt cx="4802548" cy="530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2548" cy="530027"/>
            </a:xfrm>
            <a:custGeom>
              <a:avLst/>
              <a:gdLst/>
              <a:ahLst/>
              <a:cxnLst/>
              <a:rect r="r" b="b" t="t" l="l"/>
              <a:pathLst>
                <a:path h="530027" w="4802548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6172" y="9604756"/>
            <a:ext cx="11255645" cy="682244"/>
            <a:chOff x="0" y="0"/>
            <a:chExt cx="2964450" cy="179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4450" cy="179686"/>
            </a:xfrm>
            <a:custGeom>
              <a:avLst/>
              <a:gdLst/>
              <a:ahLst/>
              <a:cxnLst/>
              <a:rect r="r" b="b" t="t" l="l"/>
              <a:pathLst>
                <a:path h="179686" w="2964450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45441" y="-78662"/>
            <a:ext cx="13542559" cy="314384"/>
            <a:chOff x="0" y="0"/>
            <a:chExt cx="3566765" cy="828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66764" cy="82801"/>
            </a:xfrm>
            <a:custGeom>
              <a:avLst/>
              <a:gdLst/>
              <a:ahLst/>
              <a:cxnLst/>
              <a:rect r="r" b="b" t="t" l="l"/>
              <a:pathLst>
                <a:path h="82801" w="3566764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0318" y="-128588"/>
            <a:ext cx="2917270" cy="2812786"/>
            <a:chOff x="0" y="0"/>
            <a:chExt cx="633931" cy="6112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3931" cy="611226"/>
            </a:xfrm>
            <a:custGeom>
              <a:avLst/>
              <a:gdLst/>
              <a:ahLst/>
              <a:cxnLst/>
              <a:rect r="r" b="b" t="t" l="l"/>
              <a:pathLst>
                <a:path h="611226" w="633931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73670" y="9604756"/>
            <a:ext cx="1543050" cy="682244"/>
            <a:chOff x="0" y="0"/>
            <a:chExt cx="406400" cy="1796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39709" y="9604756"/>
            <a:ext cx="1543050" cy="682244"/>
            <a:chOff x="0" y="0"/>
            <a:chExt cx="406400" cy="1796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05748" y="9604756"/>
            <a:ext cx="1543050" cy="682244"/>
            <a:chOff x="0" y="0"/>
            <a:chExt cx="406400" cy="1796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9604756"/>
            <a:ext cx="498703" cy="682244"/>
            <a:chOff x="0" y="0"/>
            <a:chExt cx="406400" cy="5559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9997" y="9604756"/>
            <a:ext cx="498703" cy="682244"/>
            <a:chOff x="0" y="0"/>
            <a:chExt cx="406400" cy="5559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555970"/>
            </a:xfrm>
            <a:custGeom>
              <a:avLst/>
              <a:gdLst/>
              <a:ahLst/>
              <a:cxnLst/>
              <a:rect r="r" b="b" t="t" l="l"/>
              <a:pathLst>
                <a:path h="5559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344510" y="9258300"/>
            <a:ext cx="2326640" cy="1028700"/>
            <a:chOff x="0" y="0"/>
            <a:chExt cx="406400" cy="17968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79686"/>
            </a:xfrm>
            <a:custGeom>
              <a:avLst/>
              <a:gdLst/>
              <a:ahLst/>
              <a:cxnLst/>
              <a:rect r="r" b="b" t="t" l="l"/>
              <a:pathLst>
                <a:path h="17968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781735" y="-796920"/>
            <a:ext cx="1464533" cy="1704183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022668" y="-516562"/>
            <a:ext cx="982667" cy="1143467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369904" y="626905"/>
            <a:ext cx="823662" cy="958443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05406" y="784580"/>
            <a:ext cx="552658" cy="643092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505514" y="1275719"/>
            <a:ext cx="2674083" cy="3111660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793523" y="1610857"/>
            <a:ext cx="2098064" cy="244138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7138679" y="2012493"/>
            <a:ext cx="1407751" cy="1638110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4066286" y="4200475"/>
            <a:ext cx="10155427" cy="4658802"/>
          </a:xfrm>
          <a:custGeom>
            <a:avLst/>
            <a:gdLst/>
            <a:ahLst/>
            <a:cxnLst/>
            <a:rect r="r" b="b" t="t" l="l"/>
            <a:pathLst>
              <a:path h="4658802" w="10155427">
                <a:moveTo>
                  <a:pt x="0" y="0"/>
                </a:moveTo>
                <a:lnTo>
                  <a:pt x="10155428" y="0"/>
                </a:lnTo>
                <a:lnTo>
                  <a:pt x="10155428" y="4658803"/>
                </a:lnTo>
                <a:lnTo>
                  <a:pt x="0" y="465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6156008" y="7319962"/>
            <a:ext cx="2025015" cy="600075"/>
            <a:chOff x="0" y="0"/>
            <a:chExt cx="2700020" cy="8001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50800" y="48260"/>
              <a:ext cx="2603500" cy="704850"/>
            </a:xfrm>
            <a:custGeom>
              <a:avLst/>
              <a:gdLst/>
              <a:ahLst/>
              <a:cxnLst/>
              <a:rect r="r" b="b" t="t" l="l"/>
              <a:pathLst>
                <a:path h="704850" w="2603500">
                  <a:moveTo>
                    <a:pt x="283210" y="228600"/>
                  </a:moveTo>
                  <a:cubicBezTo>
                    <a:pt x="2494280" y="223520"/>
                    <a:pt x="2504440" y="220980"/>
                    <a:pt x="2527300" y="233680"/>
                  </a:cubicBezTo>
                  <a:cubicBezTo>
                    <a:pt x="2553970" y="250190"/>
                    <a:pt x="2592070" y="288290"/>
                    <a:pt x="2597150" y="321310"/>
                  </a:cubicBezTo>
                  <a:cubicBezTo>
                    <a:pt x="2603500" y="356870"/>
                    <a:pt x="2573020" y="414020"/>
                    <a:pt x="2550160" y="443230"/>
                  </a:cubicBezTo>
                  <a:cubicBezTo>
                    <a:pt x="2531110" y="466090"/>
                    <a:pt x="2504440" y="468630"/>
                    <a:pt x="2481580" y="487680"/>
                  </a:cubicBezTo>
                  <a:cubicBezTo>
                    <a:pt x="2453640" y="510540"/>
                    <a:pt x="2429510" y="556260"/>
                    <a:pt x="2397760" y="572770"/>
                  </a:cubicBezTo>
                  <a:cubicBezTo>
                    <a:pt x="2367280" y="588010"/>
                    <a:pt x="2339340" y="582930"/>
                    <a:pt x="2296160" y="585470"/>
                  </a:cubicBezTo>
                  <a:cubicBezTo>
                    <a:pt x="2222500" y="590550"/>
                    <a:pt x="2068830" y="598170"/>
                    <a:pt x="1990090" y="585470"/>
                  </a:cubicBezTo>
                  <a:cubicBezTo>
                    <a:pt x="1938020" y="576580"/>
                    <a:pt x="1902460" y="549910"/>
                    <a:pt x="1863090" y="542290"/>
                  </a:cubicBezTo>
                  <a:cubicBezTo>
                    <a:pt x="1831340" y="537210"/>
                    <a:pt x="1817370" y="539750"/>
                    <a:pt x="1772920" y="537210"/>
                  </a:cubicBezTo>
                  <a:cubicBezTo>
                    <a:pt x="1638300" y="533400"/>
                    <a:pt x="1137920" y="516890"/>
                    <a:pt x="977900" y="534670"/>
                  </a:cubicBezTo>
                  <a:cubicBezTo>
                    <a:pt x="906780" y="542290"/>
                    <a:pt x="881380" y="561340"/>
                    <a:pt x="826770" y="568960"/>
                  </a:cubicBezTo>
                  <a:cubicBezTo>
                    <a:pt x="759460" y="577850"/>
                    <a:pt x="694690" y="571500"/>
                    <a:pt x="605790" y="582930"/>
                  </a:cubicBezTo>
                  <a:cubicBezTo>
                    <a:pt x="466090" y="599440"/>
                    <a:pt x="158750" y="692150"/>
                    <a:pt x="74930" y="678180"/>
                  </a:cubicBezTo>
                  <a:cubicBezTo>
                    <a:pt x="46990" y="674370"/>
                    <a:pt x="33020" y="664210"/>
                    <a:pt x="21590" y="648970"/>
                  </a:cubicBezTo>
                  <a:cubicBezTo>
                    <a:pt x="8890" y="635000"/>
                    <a:pt x="0" y="610870"/>
                    <a:pt x="0" y="593090"/>
                  </a:cubicBezTo>
                  <a:cubicBezTo>
                    <a:pt x="1270" y="574040"/>
                    <a:pt x="10160" y="549910"/>
                    <a:pt x="22860" y="535940"/>
                  </a:cubicBezTo>
                  <a:cubicBezTo>
                    <a:pt x="35560" y="521970"/>
                    <a:pt x="76200" y="506730"/>
                    <a:pt x="76200" y="508000"/>
                  </a:cubicBezTo>
                  <a:cubicBezTo>
                    <a:pt x="77470" y="510540"/>
                    <a:pt x="8890" y="560070"/>
                    <a:pt x="7620" y="557530"/>
                  </a:cubicBezTo>
                  <a:cubicBezTo>
                    <a:pt x="5080" y="554990"/>
                    <a:pt x="50800" y="499110"/>
                    <a:pt x="92710" y="466090"/>
                  </a:cubicBezTo>
                  <a:cubicBezTo>
                    <a:pt x="165100" y="410210"/>
                    <a:pt x="350520" y="306070"/>
                    <a:pt x="427990" y="278130"/>
                  </a:cubicBezTo>
                  <a:cubicBezTo>
                    <a:pt x="466090" y="264160"/>
                    <a:pt x="488950" y="271780"/>
                    <a:pt x="518160" y="260350"/>
                  </a:cubicBezTo>
                  <a:cubicBezTo>
                    <a:pt x="549910" y="247650"/>
                    <a:pt x="585470" y="208280"/>
                    <a:pt x="610870" y="201930"/>
                  </a:cubicBezTo>
                  <a:cubicBezTo>
                    <a:pt x="627380" y="198120"/>
                    <a:pt x="638810" y="199390"/>
                    <a:pt x="652780" y="204470"/>
                  </a:cubicBezTo>
                  <a:cubicBezTo>
                    <a:pt x="669290" y="210820"/>
                    <a:pt x="690880" y="228600"/>
                    <a:pt x="701040" y="243840"/>
                  </a:cubicBezTo>
                  <a:cubicBezTo>
                    <a:pt x="708660" y="255270"/>
                    <a:pt x="712470" y="269240"/>
                    <a:pt x="712470" y="283210"/>
                  </a:cubicBezTo>
                  <a:cubicBezTo>
                    <a:pt x="713740" y="295910"/>
                    <a:pt x="711200" y="311150"/>
                    <a:pt x="704850" y="323850"/>
                  </a:cubicBezTo>
                  <a:cubicBezTo>
                    <a:pt x="699770" y="335280"/>
                    <a:pt x="694690" y="345440"/>
                    <a:pt x="679450" y="355600"/>
                  </a:cubicBezTo>
                  <a:cubicBezTo>
                    <a:pt x="646430" y="378460"/>
                    <a:pt x="548640" y="405130"/>
                    <a:pt x="486410" y="415290"/>
                  </a:cubicBezTo>
                  <a:cubicBezTo>
                    <a:pt x="430530" y="422910"/>
                    <a:pt x="372110" y="427990"/>
                    <a:pt x="326390" y="416560"/>
                  </a:cubicBezTo>
                  <a:cubicBezTo>
                    <a:pt x="285750" y="407670"/>
                    <a:pt x="241300" y="392430"/>
                    <a:pt x="219710" y="365760"/>
                  </a:cubicBezTo>
                  <a:cubicBezTo>
                    <a:pt x="200660" y="340360"/>
                    <a:pt x="201930" y="298450"/>
                    <a:pt x="198120" y="265430"/>
                  </a:cubicBezTo>
                  <a:cubicBezTo>
                    <a:pt x="194310" y="234950"/>
                    <a:pt x="191770" y="204470"/>
                    <a:pt x="198120" y="175260"/>
                  </a:cubicBezTo>
                  <a:cubicBezTo>
                    <a:pt x="203200" y="147320"/>
                    <a:pt x="213360" y="121920"/>
                    <a:pt x="228600" y="96520"/>
                  </a:cubicBezTo>
                  <a:cubicBezTo>
                    <a:pt x="247650" y="67310"/>
                    <a:pt x="275590" y="31750"/>
                    <a:pt x="307340" y="16510"/>
                  </a:cubicBezTo>
                  <a:cubicBezTo>
                    <a:pt x="336550" y="1270"/>
                    <a:pt x="378460" y="0"/>
                    <a:pt x="410210" y="2540"/>
                  </a:cubicBezTo>
                  <a:cubicBezTo>
                    <a:pt x="436880" y="5080"/>
                    <a:pt x="458470" y="12700"/>
                    <a:pt x="482600" y="25400"/>
                  </a:cubicBezTo>
                  <a:cubicBezTo>
                    <a:pt x="510540" y="39370"/>
                    <a:pt x="541020" y="64770"/>
                    <a:pt x="566420" y="88900"/>
                  </a:cubicBezTo>
                  <a:cubicBezTo>
                    <a:pt x="591820" y="114300"/>
                    <a:pt x="604520" y="146050"/>
                    <a:pt x="635000" y="172720"/>
                  </a:cubicBezTo>
                  <a:cubicBezTo>
                    <a:pt x="675640" y="207010"/>
                    <a:pt x="739140" y="242570"/>
                    <a:pt x="796290" y="270510"/>
                  </a:cubicBezTo>
                  <a:cubicBezTo>
                    <a:pt x="853440" y="297180"/>
                    <a:pt x="906780" y="318770"/>
                    <a:pt x="980440" y="335280"/>
                  </a:cubicBezTo>
                  <a:cubicBezTo>
                    <a:pt x="1084580" y="358140"/>
                    <a:pt x="1226820" y="361950"/>
                    <a:pt x="1367790" y="368300"/>
                  </a:cubicBezTo>
                  <a:cubicBezTo>
                    <a:pt x="1534160" y="375920"/>
                    <a:pt x="1822450" y="346710"/>
                    <a:pt x="1915160" y="369570"/>
                  </a:cubicBezTo>
                  <a:cubicBezTo>
                    <a:pt x="1949450" y="378460"/>
                    <a:pt x="1968500" y="387350"/>
                    <a:pt x="1982470" y="405130"/>
                  </a:cubicBezTo>
                  <a:cubicBezTo>
                    <a:pt x="1993900" y="419100"/>
                    <a:pt x="1997710" y="441960"/>
                    <a:pt x="1995170" y="459740"/>
                  </a:cubicBezTo>
                  <a:cubicBezTo>
                    <a:pt x="1993900" y="477520"/>
                    <a:pt x="1986280" y="495300"/>
                    <a:pt x="1968500" y="510540"/>
                  </a:cubicBezTo>
                  <a:cubicBezTo>
                    <a:pt x="1941830" y="535940"/>
                    <a:pt x="1880870" y="560070"/>
                    <a:pt x="1819910" y="572770"/>
                  </a:cubicBezTo>
                  <a:cubicBezTo>
                    <a:pt x="1732280" y="590550"/>
                    <a:pt x="1601470" y="568960"/>
                    <a:pt x="1487170" y="579120"/>
                  </a:cubicBezTo>
                  <a:cubicBezTo>
                    <a:pt x="1361440" y="589280"/>
                    <a:pt x="1203960" y="627380"/>
                    <a:pt x="1096010" y="637540"/>
                  </a:cubicBezTo>
                  <a:cubicBezTo>
                    <a:pt x="1019810" y="645160"/>
                    <a:pt x="956310" y="631190"/>
                    <a:pt x="900430" y="645160"/>
                  </a:cubicBezTo>
                  <a:cubicBezTo>
                    <a:pt x="855980" y="655320"/>
                    <a:pt x="822960" y="687070"/>
                    <a:pt x="786130" y="695960"/>
                  </a:cubicBezTo>
                  <a:cubicBezTo>
                    <a:pt x="753110" y="704850"/>
                    <a:pt x="727710" y="703580"/>
                    <a:pt x="688340" y="701040"/>
                  </a:cubicBezTo>
                  <a:cubicBezTo>
                    <a:pt x="626110" y="697230"/>
                    <a:pt x="508000" y="689610"/>
                    <a:pt x="454660" y="659130"/>
                  </a:cubicBezTo>
                  <a:cubicBezTo>
                    <a:pt x="416560" y="636270"/>
                    <a:pt x="392430" y="600710"/>
                    <a:pt x="378460" y="567690"/>
                  </a:cubicBezTo>
                  <a:cubicBezTo>
                    <a:pt x="364490" y="537210"/>
                    <a:pt x="383540" y="491490"/>
                    <a:pt x="367030" y="469900"/>
                  </a:cubicBezTo>
                  <a:cubicBezTo>
                    <a:pt x="349250" y="449580"/>
                    <a:pt x="306070" y="445770"/>
                    <a:pt x="276860" y="440690"/>
                  </a:cubicBezTo>
                  <a:cubicBezTo>
                    <a:pt x="250190" y="436880"/>
                    <a:pt x="224790" y="445770"/>
                    <a:pt x="199390" y="439420"/>
                  </a:cubicBezTo>
                  <a:cubicBezTo>
                    <a:pt x="172720" y="434340"/>
                    <a:pt x="140970" y="422910"/>
                    <a:pt x="123190" y="405130"/>
                  </a:cubicBezTo>
                  <a:cubicBezTo>
                    <a:pt x="107950" y="391160"/>
                    <a:pt x="97790" y="368300"/>
                    <a:pt x="93980" y="350520"/>
                  </a:cubicBezTo>
                  <a:cubicBezTo>
                    <a:pt x="91440" y="336550"/>
                    <a:pt x="95250" y="322580"/>
                    <a:pt x="99060" y="309880"/>
                  </a:cubicBezTo>
                  <a:cubicBezTo>
                    <a:pt x="104140" y="297180"/>
                    <a:pt x="113030" y="284480"/>
                    <a:pt x="123190" y="275590"/>
                  </a:cubicBezTo>
                  <a:cubicBezTo>
                    <a:pt x="133350" y="266700"/>
                    <a:pt x="143510" y="260350"/>
                    <a:pt x="160020" y="256540"/>
                  </a:cubicBezTo>
                  <a:cubicBezTo>
                    <a:pt x="186690" y="247650"/>
                    <a:pt x="234950" y="243840"/>
                    <a:pt x="271780" y="243840"/>
                  </a:cubicBezTo>
                  <a:cubicBezTo>
                    <a:pt x="307340" y="245110"/>
                    <a:pt x="339090" y="248920"/>
                    <a:pt x="375920" y="262890"/>
                  </a:cubicBezTo>
                  <a:cubicBezTo>
                    <a:pt x="422910" y="279400"/>
                    <a:pt x="471170" y="334010"/>
                    <a:pt x="525780" y="354330"/>
                  </a:cubicBezTo>
                  <a:cubicBezTo>
                    <a:pt x="584200" y="374650"/>
                    <a:pt x="665480" y="365760"/>
                    <a:pt x="713740" y="382270"/>
                  </a:cubicBezTo>
                  <a:cubicBezTo>
                    <a:pt x="749300" y="394970"/>
                    <a:pt x="763270" y="416560"/>
                    <a:pt x="797560" y="429260"/>
                  </a:cubicBezTo>
                  <a:cubicBezTo>
                    <a:pt x="848360" y="449580"/>
                    <a:pt x="908050" y="464820"/>
                    <a:pt x="996950" y="477520"/>
                  </a:cubicBezTo>
                  <a:cubicBezTo>
                    <a:pt x="1170940" y="501650"/>
                    <a:pt x="1677670" y="480060"/>
                    <a:pt x="1774190" y="515620"/>
                  </a:cubicBezTo>
                  <a:cubicBezTo>
                    <a:pt x="1799590" y="524510"/>
                    <a:pt x="1808480" y="533400"/>
                    <a:pt x="1817370" y="547370"/>
                  </a:cubicBezTo>
                  <a:cubicBezTo>
                    <a:pt x="1826260" y="561340"/>
                    <a:pt x="1833880" y="581660"/>
                    <a:pt x="1831340" y="599440"/>
                  </a:cubicBezTo>
                  <a:cubicBezTo>
                    <a:pt x="1828800" y="621030"/>
                    <a:pt x="1808480" y="654050"/>
                    <a:pt x="1790700" y="666750"/>
                  </a:cubicBezTo>
                  <a:cubicBezTo>
                    <a:pt x="1776730" y="676910"/>
                    <a:pt x="1756410" y="680720"/>
                    <a:pt x="1738630" y="678180"/>
                  </a:cubicBezTo>
                  <a:cubicBezTo>
                    <a:pt x="1717040" y="673100"/>
                    <a:pt x="1685290" y="651510"/>
                    <a:pt x="1673860" y="633730"/>
                  </a:cubicBezTo>
                  <a:cubicBezTo>
                    <a:pt x="1664970" y="618490"/>
                    <a:pt x="1661160" y="598170"/>
                    <a:pt x="1664970" y="580390"/>
                  </a:cubicBezTo>
                  <a:cubicBezTo>
                    <a:pt x="1670050" y="560070"/>
                    <a:pt x="1691640" y="528320"/>
                    <a:pt x="1713230" y="518160"/>
                  </a:cubicBezTo>
                  <a:cubicBezTo>
                    <a:pt x="1733550" y="509270"/>
                    <a:pt x="1771650" y="513080"/>
                    <a:pt x="1790700" y="523240"/>
                  </a:cubicBezTo>
                  <a:cubicBezTo>
                    <a:pt x="1807210" y="530860"/>
                    <a:pt x="1819910" y="547370"/>
                    <a:pt x="1826260" y="563880"/>
                  </a:cubicBezTo>
                  <a:cubicBezTo>
                    <a:pt x="1832610" y="579120"/>
                    <a:pt x="1832610" y="600710"/>
                    <a:pt x="1828800" y="617220"/>
                  </a:cubicBezTo>
                  <a:cubicBezTo>
                    <a:pt x="1823720" y="633730"/>
                    <a:pt x="1812290" y="651510"/>
                    <a:pt x="1798320" y="661670"/>
                  </a:cubicBezTo>
                  <a:cubicBezTo>
                    <a:pt x="1785620" y="671830"/>
                    <a:pt x="1775460" y="674370"/>
                    <a:pt x="1747520" y="678180"/>
                  </a:cubicBezTo>
                  <a:cubicBezTo>
                    <a:pt x="1645920" y="693420"/>
                    <a:pt x="1192530" y="675640"/>
                    <a:pt x="1004570" y="648970"/>
                  </a:cubicBezTo>
                  <a:cubicBezTo>
                    <a:pt x="885190" y="633730"/>
                    <a:pt x="788670" y="605790"/>
                    <a:pt x="717550" y="581660"/>
                  </a:cubicBezTo>
                  <a:cubicBezTo>
                    <a:pt x="673100" y="567690"/>
                    <a:pt x="648970" y="546100"/>
                    <a:pt x="613410" y="535940"/>
                  </a:cubicBezTo>
                  <a:cubicBezTo>
                    <a:pt x="576580" y="527050"/>
                    <a:pt x="542290" y="539750"/>
                    <a:pt x="499110" y="527050"/>
                  </a:cubicBezTo>
                  <a:cubicBezTo>
                    <a:pt x="435610" y="510540"/>
                    <a:pt x="335280" y="427990"/>
                    <a:pt x="275590" y="417830"/>
                  </a:cubicBezTo>
                  <a:cubicBezTo>
                    <a:pt x="238760" y="411480"/>
                    <a:pt x="205740" y="429260"/>
                    <a:pt x="181610" y="427990"/>
                  </a:cubicBezTo>
                  <a:cubicBezTo>
                    <a:pt x="165100" y="426720"/>
                    <a:pt x="152400" y="425450"/>
                    <a:pt x="140970" y="417830"/>
                  </a:cubicBezTo>
                  <a:cubicBezTo>
                    <a:pt x="125730" y="408940"/>
                    <a:pt x="106680" y="387350"/>
                    <a:pt x="99060" y="370840"/>
                  </a:cubicBezTo>
                  <a:cubicBezTo>
                    <a:pt x="93980" y="358140"/>
                    <a:pt x="91440" y="344170"/>
                    <a:pt x="93980" y="330200"/>
                  </a:cubicBezTo>
                  <a:cubicBezTo>
                    <a:pt x="97790" y="312420"/>
                    <a:pt x="110490" y="288290"/>
                    <a:pt x="123190" y="275590"/>
                  </a:cubicBezTo>
                  <a:cubicBezTo>
                    <a:pt x="133350" y="265430"/>
                    <a:pt x="142240" y="260350"/>
                    <a:pt x="160020" y="256540"/>
                  </a:cubicBezTo>
                  <a:cubicBezTo>
                    <a:pt x="203200" y="246380"/>
                    <a:pt x="327660" y="259080"/>
                    <a:pt x="384810" y="271780"/>
                  </a:cubicBezTo>
                  <a:cubicBezTo>
                    <a:pt x="421640" y="279400"/>
                    <a:pt x="450850" y="285750"/>
                    <a:pt x="473710" y="303530"/>
                  </a:cubicBezTo>
                  <a:cubicBezTo>
                    <a:pt x="495300" y="318770"/>
                    <a:pt x="513080" y="344170"/>
                    <a:pt x="523240" y="368300"/>
                  </a:cubicBezTo>
                  <a:cubicBezTo>
                    <a:pt x="533400" y="391160"/>
                    <a:pt x="527050" y="419100"/>
                    <a:pt x="537210" y="443230"/>
                  </a:cubicBezTo>
                  <a:cubicBezTo>
                    <a:pt x="547370" y="468630"/>
                    <a:pt x="561340" y="500380"/>
                    <a:pt x="586740" y="515620"/>
                  </a:cubicBezTo>
                  <a:cubicBezTo>
                    <a:pt x="615950" y="534670"/>
                    <a:pt x="673100" y="530860"/>
                    <a:pt x="709930" y="534670"/>
                  </a:cubicBezTo>
                  <a:cubicBezTo>
                    <a:pt x="741680" y="538480"/>
                    <a:pt x="772160" y="547370"/>
                    <a:pt x="798830" y="539750"/>
                  </a:cubicBezTo>
                  <a:cubicBezTo>
                    <a:pt x="822960" y="533400"/>
                    <a:pt x="831850" y="508000"/>
                    <a:pt x="864870" y="496570"/>
                  </a:cubicBezTo>
                  <a:cubicBezTo>
                    <a:pt x="937260" y="469900"/>
                    <a:pt x="1127760" y="474980"/>
                    <a:pt x="1239520" y="459740"/>
                  </a:cubicBezTo>
                  <a:cubicBezTo>
                    <a:pt x="1330960" y="448310"/>
                    <a:pt x="1398270" y="426720"/>
                    <a:pt x="1485900" y="417830"/>
                  </a:cubicBezTo>
                  <a:cubicBezTo>
                    <a:pt x="1587500" y="407670"/>
                    <a:pt x="1736090" y="426720"/>
                    <a:pt x="1813560" y="411480"/>
                  </a:cubicBezTo>
                  <a:cubicBezTo>
                    <a:pt x="1858010" y="401320"/>
                    <a:pt x="1885950" y="368300"/>
                    <a:pt x="1915160" y="369570"/>
                  </a:cubicBezTo>
                  <a:cubicBezTo>
                    <a:pt x="1940560" y="370840"/>
                    <a:pt x="1969770" y="386080"/>
                    <a:pt x="1982470" y="405130"/>
                  </a:cubicBezTo>
                  <a:cubicBezTo>
                    <a:pt x="1995170" y="422910"/>
                    <a:pt x="1995170" y="459740"/>
                    <a:pt x="1991360" y="478790"/>
                  </a:cubicBezTo>
                  <a:cubicBezTo>
                    <a:pt x="1987550" y="492760"/>
                    <a:pt x="1979930" y="502920"/>
                    <a:pt x="1969770" y="510540"/>
                  </a:cubicBezTo>
                  <a:cubicBezTo>
                    <a:pt x="1955800" y="520700"/>
                    <a:pt x="1944370" y="525780"/>
                    <a:pt x="1915160" y="530860"/>
                  </a:cubicBezTo>
                  <a:cubicBezTo>
                    <a:pt x="1819910" y="548640"/>
                    <a:pt x="1452880" y="537210"/>
                    <a:pt x="1264920" y="528320"/>
                  </a:cubicBezTo>
                  <a:cubicBezTo>
                    <a:pt x="1121410" y="520700"/>
                    <a:pt x="984250" y="514350"/>
                    <a:pt x="883920" y="491490"/>
                  </a:cubicBezTo>
                  <a:cubicBezTo>
                    <a:pt x="816610" y="476250"/>
                    <a:pt x="762000" y="452120"/>
                    <a:pt x="717550" y="431800"/>
                  </a:cubicBezTo>
                  <a:cubicBezTo>
                    <a:pt x="687070" y="416560"/>
                    <a:pt x="666750" y="400050"/>
                    <a:pt x="641350" y="383540"/>
                  </a:cubicBezTo>
                  <a:cubicBezTo>
                    <a:pt x="617220" y="368300"/>
                    <a:pt x="595630" y="355600"/>
                    <a:pt x="570230" y="334010"/>
                  </a:cubicBezTo>
                  <a:cubicBezTo>
                    <a:pt x="533400" y="304800"/>
                    <a:pt x="487680" y="242570"/>
                    <a:pt x="450850" y="213360"/>
                  </a:cubicBezTo>
                  <a:cubicBezTo>
                    <a:pt x="424180" y="191770"/>
                    <a:pt x="397510" y="163830"/>
                    <a:pt x="377190" y="167640"/>
                  </a:cubicBezTo>
                  <a:cubicBezTo>
                    <a:pt x="355600" y="172720"/>
                    <a:pt x="317500" y="228600"/>
                    <a:pt x="325120" y="243840"/>
                  </a:cubicBezTo>
                  <a:cubicBezTo>
                    <a:pt x="336550" y="262890"/>
                    <a:pt x="445770" y="250190"/>
                    <a:pt x="496570" y="241300"/>
                  </a:cubicBezTo>
                  <a:cubicBezTo>
                    <a:pt x="539750" y="233680"/>
                    <a:pt x="582930" y="205740"/>
                    <a:pt x="610870" y="201930"/>
                  </a:cubicBezTo>
                  <a:cubicBezTo>
                    <a:pt x="628650" y="199390"/>
                    <a:pt x="640080" y="200660"/>
                    <a:pt x="652780" y="204470"/>
                  </a:cubicBezTo>
                  <a:cubicBezTo>
                    <a:pt x="665480" y="209550"/>
                    <a:pt x="678180" y="217170"/>
                    <a:pt x="688340" y="227330"/>
                  </a:cubicBezTo>
                  <a:cubicBezTo>
                    <a:pt x="697230" y="236220"/>
                    <a:pt x="706120" y="248920"/>
                    <a:pt x="709930" y="262890"/>
                  </a:cubicBezTo>
                  <a:cubicBezTo>
                    <a:pt x="713740" y="279400"/>
                    <a:pt x="711200" y="307340"/>
                    <a:pt x="704850" y="323850"/>
                  </a:cubicBezTo>
                  <a:cubicBezTo>
                    <a:pt x="699770" y="337820"/>
                    <a:pt x="690880" y="347980"/>
                    <a:pt x="679450" y="355600"/>
                  </a:cubicBezTo>
                  <a:cubicBezTo>
                    <a:pt x="665480" y="365760"/>
                    <a:pt x="643890" y="364490"/>
                    <a:pt x="626110" y="373380"/>
                  </a:cubicBezTo>
                  <a:cubicBezTo>
                    <a:pt x="605790" y="384810"/>
                    <a:pt x="593090" y="400050"/>
                    <a:pt x="561340" y="419100"/>
                  </a:cubicBezTo>
                  <a:cubicBezTo>
                    <a:pt x="486410" y="462280"/>
                    <a:pt x="247650" y="548640"/>
                    <a:pt x="171450" y="601980"/>
                  </a:cubicBezTo>
                  <a:cubicBezTo>
                    <a:pt x="132080" y="629920"/>
                    <a:pt x="114300" y="670560"/>
                    <a:pt x="95250" y="678180"/>
                  </a:cubicBezTo>
                  <a:cubicBezTo>
                    <a:pt x="87630" y="681990"/>
                    <a:pt x="82550" y="680720"/>
                    <a:pt x="74930" y="678180"/>
                  </a:cubicBezTo>
                  <a:cubicBezTo>
                    <a:pt x="60960" y="674370"/>
                    <a:pt x="33020" y="661670"/>
                    <a:pt x="21590" y="648970"/>
                  </a:cubicBezTo>
                  <a:cubicBezTo>
                    <a:pt x="11430" y="638810"/>
                    <a:pt x="5080" y="627380"/>
                    <a:pt x="2540" y="613410"/>
                  </a:cubicBezTo>
                  <a:cubicBezTo>
                    <a:pt x="0" y="595630"/>
                    <a:pt x="1270" y="568960"/>
                    <a:pt x="10160" y="552450"/>
                  </a:cubicBezTo>
                  <a:cubicBezTo>
                    <a:pt x="19050" y="535940"/>
                    <a:pt x="31750" y="524510"/>
                    <a:pt x="57150" y="513080"/>
                  </a:cubicBezTo>
                  <a:cubicBezTo>
                    <a:pt x="119380" y="483870"/>
                    <a:pt x="331470" y="474980"/>
                    <a:pt x="431800" y="455930"/>
                  </a:cubicBezTo>
                  <a:cubicBezTo>
                    <a:pt x="500380" y="441960"/>
                    <a:pt x="544830" y="421640"/>
                    <a:pt x="603250" y="414020"/>
                  </a:cubicBezTo>
                  <a:cubicBezTo>
                    <a:pt x="661670" y="405130"/>
                    <a:pt x="722630" y="414020"/>
                    <a:pt x="782320" y="406400"/>
                  </a:cubicBezTo>
                  <a:cubicBezTo>
                    <a:pt x="845820" y="397510"/>
                    <a:pt x="889000" y="374650"/>
                    <a:pt x="974090" y="365760"/>
                  </a:cubicBezTo>
                  <a:cubicBezTo>
                    <a:pt x="1143000" y="347980"/>
                    <a:pt x="1606550" y="363220"/>
                    <a:pt x="1733550" y="364490"/>
                  </a:cubicBezTo>
                  <a:cubicBezTo>
                    <a:pt x="1775460" y="364490"/>
                    <a:pt x="1781810" y="361950"/>
                    <a:pt x="1817370" y="365760"/>
                  </a:cubicBezTo>
                  <a:cubicBezTo>
                    <a:pt x="1877060" y="372110"/>
                    <a:pt x="1985010" y="403860"/>
                    <a:pt x="2059940" y="411480"/>
                  </a:cubicBezTo>
                  <a:cubicBezTo>
                    <a:pt x="2125980" y="416560"/>
                    <a:pt x="2197100" y="405130"/>
                    <a:pt x="2245360" y="410210"/>
                  </a:cubicBezTo>
                  <a:cubicBezTo>
                    <a:pt x="2277110" y="414020"/>
                    <a:pt x="2294890" y="434340"/>
                    <a:pt x="2321560" y="426720"/>
                  </a:cubicBezTo>
                  <a:cubicBezTo>
                    <a:pt x="2362200" y="415290"/>
                    <a:pt x="2437130" y="292100"/>
                    <a:pt x="2453640" y="299720"/>
                  </a:cubicBezTo>
                  <a:cubicBezTo>
                    <a:pt x="2466340" y="304800"/>
                    <a:pt x="2477770" y="367030"/>
                    <a:pt x="2451100" y="392430"/>
                  </a:cubicBezTo>
                  <a:cubicBezTo>
                    <a:pt x="2322830" y="515620"/>
                    <a:pt x="476250" y="420370"/>
                    <a:pt x="283210" y="384810"/>
                  </a:cubicBezTo>
                  <a:cubicBezTo>
                    <a:pt x="252730" y="378460"/>
                    <a:pt x="243840" y="375920"/>
                    <a:pt x="231140" y="364490"/>
                  </a:cubicBezTo>
                  <a:cubicBezTo>
                    <a:pt x="218440" y="353060"/>
                    <a:pt x="207010" y="334010"/>
                    <a:pt x="205740" y="316230"/>
                  </a:cubicBezTo>
                  <a:cubicBezTo>
                    <a:pt x="204470" y="294640"/>
                    <a:pt x="217170" y="262890"/>
                    <a:pt x="231140" y="247650"/>
                  </a:cubicBezTo>
                  <a:cubicBezTo>
                    <a:pt x="243840" y="234950"/>
                    <a:pt x="283210" y="228600"/>
                    <a:pt x="283210" y="228600"/>
                  </a:cubicBezTo>
                </a:path>
              </a:pathLst>
            </a:custGeom>
            <a:solidFill>
              <a:srgbClr val="1E1E1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0" id="60"/>
          <p:cNvSpPr/>
          <p:nvPr/>
        </p:nvSpPr>
        <p:spPr>
          <a:xfrm flipH="false" flipV="false" rot="0">
            <a:off x="14977990" y="4836171"/>
            <a:ext cx="2783829" cy="2783829"/>
          </a:xfrm>
          <a:custGeom>
            <a:avLst/>
            <a:gdLst/>
            <a:ahLst/>
            <a:cxnLst/>
            <a:rect r="r" b="b" t="t" l="l"/>
            <a:pathLst>
              <a:path h="2783829" w="2783829">
                <a:moveTo>
                  <a:pt x="0" y="0"/>
                </a:moveTo>
                <a:lnTo>
                  <a:pt x="2783828" y="0"/>
                </a:lnTo>
                <a:lnTo>
                  <a:pt x="2783828" y="2783829"/>
                </a:lnTo>
                <a:lnTo>
                  <a:pt x="0" y="2783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6035702" y="451688"/>
            <a:ext cx="7744770" cy="60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706011" y="2732760"/>
            <a:ext cx="6875979" cy="106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8820"/>
              </a:lnSpc>
            </a:pPr>
            <a:r>
              <a:rPr lang="en-US" b="true" sz="6300">
                <a:solidFill>
                  <a:srgbClr val="000000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Real-life</a:t>
            </a:r>
            <a:r>
              <a:rPr lang="en-US" b="true" sz="6300">
                <a:solidFill>
                  <a:srgbClr val="000000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 example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516105" cy="8229600"/>
            <a:chOff x="0" y="0"/>
            <a:chExt cx="434992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992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49921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5694" y="7481921"/>
            <a:ext cx="1861414" cy="2166009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7806" y="-644520"/>
            <a:ext cx="1893194" cy="2145689"/>
            <a:chOff x="0" y="0"/>
            <a:chExt cx="698500" cy="791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03229" y="544701"/>
            <a:ext cx="1244349" cy="1447970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320692" y="8913120"/>
            <a:ext cx="1226887" cy="1427650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62677" y="9582417"/>
            <a:ext cx="12479904" cy="1197508"/>
            <a:chOff x="0" y="0"/>
            <a:chExt cx="4559895" cy="4375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59895" cy="437544"/>
            </a:xfrm>
            <a:custGeom>
              <a:avLst/>
              <a:gdLst/>
              <a:ahLst/>
              <a:cxnLst/>
              <a:rect r="r" b="b" t="t" l="l"/>
              <a:pathLst>
                <a:path h="437544" w="4559895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939048" y="8913120"/>
            <a:ext cx="9110785" cy="1866804"/>
            <a:chOff x="0" y="0"/>
            <a:chExt cx="3328890" cy="6820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968" y="0"/>
              <a:ext cx="3322954" cy="682091"/>
            </a:xfrm>
            <a:custGeom>
              <a:avLst/>
              <a:gdLst/>
              <a:ahLst/>
              <a:cxnLst/>
              <a:rect r="r" b="b" t="t" l="l"/>
              <a:pathLst>
                <a:path h="682091" w="3322954">
                  <a:moveTo>
                    <a:pt x="213828" y="0"/>
                  </a:moveTo>
                  <a:lnTo>
                    <a:pt x="3312326" y="0"/>
                  </a:lnTo>
                  <a:cubicBezTo>
                    <a:pt x="3315526" y="0"/>
                    <a:pt x="3318539" y="1512"/>
                    <a:pt x="3320452" y="4078"/>
                  </a:cubicBezTo>
                  <a:cubicBezTo>
                    <a:pt x="3322365" y="6644"/>
                    <a:pt x="3322954" y="9963"/>
                    <a:pt x="3322040" y="13030"/>
                  </a:cubicBezTo>
                  <a:lnTo>
                    <a:pt x="3126603" y="669061"/>
                  </a:lnTo>
                  <a:cubicBezTo>
                    <a:pt x="3124300" y="676792"/>
                    <a:pt x="3117192" y="682091"/>
                    <a:pt x="3109126" y="682091"/>
                  </a:cubicBezTo>
                  <a:lnTo>
                    <a:pt x="10628" y="682091"/>
                  </a:lnTo>
                  <a:cubicBezTo>
                    <a:pt x="7427" y="682091"/>
                    <a:pt x="4415" y="680579"/>
                    <a:pt x="2502" y="678013"/>
                  </a:cubicBezTo>
                  <a:cubicBezTo>
                    <a:pt x="589" y="675447"/>
                    <a:pt x="0" y="672128"/>
                    <a:pt x="914" y="669061"/>
                  </a:cubicBezTo>
                  <a:lnTo>
                    <a:pt x="196350" y="13030"/>
                  </a:lnTo>
                  <a:cubicBezTo>
                    <a:pt x="198653" y="5299"/>
                    <a:pt x="205762" y="0"/>
                    <a:pt x="213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442757" y="654347"/>
            <a:ext cx="1911822" cy="2166801"/>
            <a:chOff x="0" y="0"/>
            <a:chExt cx="698500" cy="7916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8500" cy="791659"/>
            </a:xfrm>
            <a:custGeom>
              <a:avLst/>
              <a:gdLst/>
              <a:ahLst/>
              <a:cxnLst/>
              <a:rect r="r" b="b" t="t" l="l"/>
              <a:pathLst>
                <a:path h="791659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34135" y="-644520"/>
            <a:ext cx="1464533" cy="1704183"/>
            <a:chOff x="0" y="0"/>
            <a:chExt cx="6985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175068" y="-364162"/>
            <a:ext cx="982667" cy="1143467"/>
            <a:chOff x="0" y="0"/>
            <a:chExt cx="6985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22304" y="779305"/>
            <a:ext cx="823662" cy="958443"/>
            <a:chOff x="0" y="0"/>
            <a:chExt cx="6985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657806" y="936980"/>
            <a:ext cx="552658" cy="643092"/>
            <a:chOff x="0" y="0"/>
            <a:chExt cx="6985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7666401" y="779305"/>
            <a:ext cx="1377586" cy="1603009"/>
            <a:chOff x="0" y="0"/>
            <a:chExt cx="6985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7893030" y="1043019"/>
            <a:ext cx="924327" cy="1075581"/>
            <a:chOff x="0" y="0"/>
            <a:chExt cx="6985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934135" y="7744883"/>
            <a:ext cx="1464533" cy="1704183"/>
            <a:chOff x="0" y="0"/>
            <a:chExt cx="6985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7175068" y="8025241"/>
            <a:ext cx="982667" cy="1143467"/>
            <a:chOff x="0" y="0"/>
            <a:chExt cx="6985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6522304" y="9168708"/>
            <a:ext cx="823662" cy="958443"/>
            <a:chOff x="0" y="0"/>
            <a:chExt cx="6985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657806" y="9326383"/>
            <a:ext cx="552658" cy="643092"/>
            <a:chOff x="0" y="0"/>
            <a:chExt cx="6985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7666401" y="9168708"/>
            <a:ext cx="1377586" cy="1603009"/>
            <a:chOff x="0" y="0"/>
            <a:chExt cx="6985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7893030" y="9432422"/>
            <a:ext cx="924327" cy="1075581"/>
            <a:chOff x="0" y="0"/>
            <a:chExt cx="6985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14314993" y="7153738"/>
            <a:ext cx="2420702" cy="2172646"/>
          </a:xfrm>
          <a:custGeom>
            <a:avLst/>
            <a:gdLst/>
            <a:ahLst/>
            <a:cxnLst/>
            <a:rect r="r" b="b" t="t" l="l"/>
            <a:pathLst>
              <a:path h="2172646" w="2420702">
                <a:moveTo>
                  <a:pt x="0" y="0"/>
                </a:moveTo>
                <a:lnTo>
                  <a:pt x="2420701" y="0"/>
                </a:lnTo>
                <a:lnTo>
                  <a:pt x="2420701" y="2172645"/>
                </a:lnTo>
                <a:lnTo>
                  <a:pt x="0" y="217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1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730579" y="9168708"/>
            <a:ext cx="885914" cy="885914"/>
          </a:xfrm>
          <a:custGeom>
            <a:avLst/>
            <a:gdLst/>
            <a:ahLst/>
            <a:cxnLst/>
            <a:rect r="r" b="b" t="t" l="l"/>
            <a:pathLst>
              <a:path h="885914" w="885914">
                <a:moveTo>
                  <a:pt x="0" y="0"/>
                </a:moveTo>
                <a:lnTo>
                  <a:pt x="885914" y="0"/>
                </a:lnTo>
                <a:lnTo>
                  <a:pt x="885914" y="885914"/>
                </a:lnTo>
                <a:lnTo>
                  <a:pt x="0" y="885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5" id="65"/>
          <p:cNvSpPr txBox="true"/>
          <p:nvPr/>
        </p:nvSpPr>
        <p:spPr>
          <a:xfrm rot="0">
            <a:off x="1746157" y="9527238"/>
            <a:ext cx="6425579" cy="2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Sm</a:t>
            </a:r>
            <a:r>
              <a:rPr lang="en-US" sz="2334" b="true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art Subscription Management Web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26735" y="3975554"/>
            <a:ext cx="9047820" cy="116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9"/>
              </a:lnSpc>
            </a:pPr>
            <a:r>
              <a:rPr lang="en-US" b="true" sz="8080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DAGw6UmKBuA</dc:identifier>
  <dcterms:modified xsi:type="dcterms:W3CDTF">2011-08-01T06:04:30Z</dcterms:modified>
  <cp:revision>1</cp:revision>
  <dc:title>Green and Blue Modern Financial Literacy Finance Presentation</dc:title>
</cp:coreProperties>
</file>